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899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E082DA0-BCB5-453D-97B2-D2C4E07206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1A1A0A-C7F6-4456-9BF9-307C721113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4713E-E706-4D7A-AAF9-63D10AF1B458}" type="datetime1">
              <a:rPr lang="es-ES" smtClean="0"/>
              <a:t>23/09/2022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2E2DAB-BCF3-45E1-929E-CA9880D83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A33D53-9FDC-407B-B6EB-45BC6BA84B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7D03-B515-492A-8759-5D7CECDB1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762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5EBD-06A8-4EBF-97DC-D0030EA2E620}" type="datetime1">
              <a:rPr lang="es-ES" noProof="0" smtClean="0"/>
              <a:pPr/>
              <a:t>23/09/2022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34B2-7DE2-422F-881E-07040C44B1CB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1299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C34B2-7DE2-422F-881E-07040C44B1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48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10D3C4AA-AA13-4F74-8F62-CB6C62128159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901FF-875F-464D-BC82-490A276F3C24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5766C9-6ED9-4313-AA94-A66592639F02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884B58-1981-4294-A1E1-E9CD0100674A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A7AD84-D422-4E5F-9AFA-59F6567D123C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uadro de tex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5E66A-5DEB-4384-A196-B660536D01F2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E982D-B465-4A1A-9F71-4E067CAFF927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6CDFFC-1123-45CA-8C1A-75E8954C588B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FE1B5C-9599-4ED2-9CF7-9593DEEF791D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F382-5E11-402D-A9BD-AA751923C84E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EC47F-0F48-4B83-A21D-6B4113DF9AC1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D99D0A-9C9C-4686-9FC2-9E263A3A5C4D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56E050-0000-4934-953E-7FDC234C3B6D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7AA394-03FB-434C-B48A-7EB784FC2FD8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AF42E-A8B8-4F7D-AEE1-8975A43CD7C7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0BF735-3D4B-469C-A8B0-F8995E03F6A8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9D7751-FC01-49FB-9136-53B384A96937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485BA9C-F92D-4B79-9575-422A7BAE0FD7}" type="datetime1">
              <a:rPr lang="es-ES" noProof="0" smtClean="0"/>
              <a:t>23/09/2022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 descr="elemento decorativo"/>
          <p:cNvSpPr>
            <a:spLocks noGrp="1"/>
          </p:cNvSpPr>
          <p:nvPr>
            <p:ph type="title"/>
          </p:nvPr>
        </p:nvSpPr>
        <p:spPr>
          <a:xfrm>
            <a:off x="656796" y="614881"/>
            <a:ext cx="3385268" cy="374073"/>
          </a:xfrm>
        </p:spPr>
        <p:txBody>
          <a:bodyPr rtlCol="0">
            <a:noAutofit/>
          </a:bodyPr>
          <a:lstStyle/>
          <a:p>
            <a:pPr rtl="0"/>
            <a:r>
              <a:rPr lang="es-ES" sz="2800" dirty="0">
                <a:solidFill>
                  <a:schemeClr val="tx2"/>
                </a:solidFill>
                <a:latin typeface="Arial Black" panose="020B0A04020102020204" pitchFamily="34" charset="0"/>
              </a:rPr>
              <a:t>ORGANIGRAMA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79306" y="2835555"/>
            <a:ext cx="2741514" cy="1276301"/>
            <a:chOff x="4544127" y="3090121"/>
            <a:chExt cx="1368000" cy="545984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ISABEL </a:t>
              </a:r>
              <a:r>
                <a:rPr lang="es-ES" dirty="0" err="1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CHAVARRIA</a:t>
              </a:r>
              <a:r>
                <a:rPr lang="es-ES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SERNA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45829" y="3504617"/>
              <a:ext cx="1366298" cy="13148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1002">
              <a:schemeClr val="dk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Protocolista   1 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6050" y="2885905"/>
            <a:ext cx="2676930" cy="1252797"/>
            <a:chOff x="6277476" y="3090121"/>
            <a:chExt cx="1368000" cy="54375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ANGELA CECILIA GOMEZ MESA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277476" y="3525875"/>
              <a:ext cx="1368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2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Protocolista 2</a:t>
              </a:r>
              <a:r>
                <a:rPr lang="es-ES" sz="7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6548" y="1746540"/>
            <a:ext cx="2674441" cy="831012"/>
            <a:chOff x="3719651" y="2002711"/>
            <a:chExt cx="1368533" cy="509451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19651" y="2002711"/>
              <a:ext cx="1368000" cy="50945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NATALIA MUÑOZ PALACIO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20184" y="2400297"/>
              <a:ext cx="1368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2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>
                  <a:solidFill>
                    <a:schemeClr val="bg1"/>
                  </a:solidFill>
                </a:rPr>
                <a:t> </a:t>
              </a:r>
              <a:r>
                <a:rPr lang="es-ES" sz="1400" dirty="0">
                  <a:solidFill>
                    <a:schemeClr val="bg1"/>
                  </a:solidFill>
                </a:rPr>
                <a:t> Notaria Encargada</a:t>
              </a:r>
              <a:endParaRPr lang="es-ES" sz="14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Conector rec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 descr="elemento decorativo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 descr="elemento decorativo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 descr="elemento decorativo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 descr="elemento decorativo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 descr="elemento decorativo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94" name="Elipse 93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0209" y="500581"/>
            <a:ext cx="3675817" cy="1169219"/>
            <a:chOff x="5016000" y="1040449"/>
            <a:chExt cx="2160000" cy="50945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CARLOS  MARIO BUSTAMANTE VALENCIA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31368"/>
              <a:ext cx="2160000" cy="1080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002">
              <a:schemeClr val="dk2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Notario</a:t>
              </a:r>
              <a:r>
                <a:rPr lang="es-ES" sz="1600" dirty="0">
                  <a:solidFill>
                    <a:schemeClr val="bg1"/>
                  </a:solidFill>
                </a:rPr>
                <a:t> </a:t>
              </a:r>
              <a:endParaRPr lang="es-ES" sz="16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cxnSp>
        <p:nvCxnSpPr>
          <p:cNvPr id="98" name="Conector recto 97" descr="elemento decorativo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 descr="elemento decorativo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950973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 descr="elemento decorativo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34C5734-6518-44C1-B5BF-00029E506303}"/>
              </a:ext>
            </a:extLst>
          </p:cNvPr>
          <p:cNvCxnSpPr>
            <a:stCxn id="19" idx="2"/>
          </p:cNvCxnSpPr>
          <p:nvPr/>
        </p:nvCxnSpPr>
        <p:spPr>
          <a:xfrm flipH="1">
            <a:off x="6138981" y="1645629"/>
            <a:ext cx="19137" cy="95939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2CCC586-A40D-4401-A337-C2220346CFCC}"/>
              </a:ext>
            </a:extLst>
          </p:cNvPr>
          <p:cNvCxnSpPr>
            <a:cxnSpLocks/>
          </p:cNvCxnSpPr>
          <p:nvPr/>
        </p:nvCxnSpPr>
        <p:spPr>
          <a:xfrm>
            <a:off x="5240917" y="2633734"/>
            <a:ext cx="172149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763E50D-8E3F-4A56-9E51-67A220213C07}"/>
              </a:ext>
            </a:extLst>
          </p:cNvPr>
          <p:cNvCxnSpPr/>
          <p:nvPr/>
        </p:nvCxnSpPr>
        <p:spPr>
          <a:xfrm>
            <a:off x="6962412" y="2633734"/>
            <a:ext cx="0" cy="2521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1198EB2E-2EA5-4A2B-B4E4-5BDAC6E1A0FC}"/>
              </a:ext>
            </a:extLst>
          </p:cNvPr>
          <p:cNvCxnSpPr/>
          <p:nvPr/>
        </p:nvCxnSpPr>
        <p:spPr>
          <a:xfrm>
            <a:off x="5229474" y="2633734"/>
            <a:ext cx="0" cy="2521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BB02603-AFE6-45FE-A1C2-62EA462374B2}"/>
              </a:ext>
            </a:extLst>
          </p:cNvPr>
          <p:cNvCxnSpPr>
            <a:cxnSpLocks/>
          </p:cNvCxnSpPr>
          <p:nvPr/>
        </p:nvCxnSpPr>
        <p:spPr>
          <a:xfrm flipH="1">
            <a:off x="5936972" y="2257800"/>
            <a:ext cx="22114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678_TF56610394" id="{3F2BA722-DCB4-404B-A541-86A5B57C73D8}" vid="{7152E9F2-428A-4FFD-8BF8-59AFE7380CF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9D47E-B95A-4B0E-A9AB-A63E4C038A2C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Organigrama codificado por colores</Template>
  <TotalTime>44</TotalTime>
  <Words>24</Words>
  <Application>Microsoft Office PowerPoint</Application>
  <PresentationFormat>Panorámica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Celestial</vt:lpstr>
      <vt:lpstr>ORGANIGRAMA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ThinkCentre</dc:creator>
  <cp:lastModifiedBy>ThinkCentre</cp:lastModifiedBy>
  <cp:revision>6</cp:revision>
  <dcterms:created xsi:type="dcterms:W3CDTF">2020-10-14T14:12:55Z</dcterms:created>
  <dcterms:modified xsi:type="dcterms:W3CDTF">2022-09-23T14:13:39Z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